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5" r:id="rId5"/>
    <p:sldId id="266" r:id="rId6"/>
    <p:sldId id="260" r:id="rId7"/>
    <p:sldId id="259" r:id="rId8"/>
    <p:sldId id="263" r:id="rId9"/>
    <p:sldId id="267" r:id="rId10"/>
    <p:sldId id="269" r:id="rId11"/>
    <p:sldId id="270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8649DC-2BBE-936A-131A-AC058B757C61}" v="40" dt="2023-02-12T11:49:35.764"/>
    <p1510:client id="{6AC47E57-C4A8-A9F5-350B-7256D33E971D}" v="1666" dt="2023-02-12T12:36:38.029"/>
    <p1510:client id="{A66913BF-7CEB-C5ED-0782-FF60B71F44CF}" v="5" dt="2023-02-12T00:54:43.096"/>
    <p1510:client id="{D76DBCDA-A4B9-45E0-8AA1-46D48A5FA51A}" v="3" dt="2023-02-11T14:29:04.232"/>
    <p1510:client id="{DC48ADED-2A39-4BF4-87CE-15C0865E10B7}" v="840" dt="2023-02-12T11:55:56.3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58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1329EE-5A51-4EEE-8A5A-5FC2CC2963D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200F1D35-BF6E-4DA3-AC68-1615845E336D}">
      <dgm:prSet/>
      <dgm:spPr/>
      <dgm:t>
        <a:bodyPr/>
        <a:lstStyle/>
        <a:p>
          <a:r>
            <a:rPr lang="en-US"/>
            <a:t>User place order from a mobile app</a:t>
          </a:r>
          <a:r>
            <a:rPr lang="en-US">
              <a:latin typeface="Goudy Old Style" panose="02020404030301010803"/>
            </a:rPr>
            <a:t>.</a:t>
          </a:r>
          <a:r>
            <a:rPr lang="en-US"/>
            <a:t> </a:t>
          </a:r>
        </a:p>
      </dgm:t>
    </dgm:pt>
    <dgm:pt modelId="{234F3C8D-FA92-4CF2-AC83-D84287CEB635}" type="parTrans" cxnId="{13D3033A-79EC-49B6-B9C6-8FDA77CAA496}">
      <dgm:prSet/>
      <dgm:spPr/>
      <dgm:t>
        <a:bodyPr/>
        <a:lstStyle/>
        <a:p>
          <a:endParaRPr lang="en-US"/>
        </a:p>
      </dgm:t>
    </dgm:pt>
    <dgm:pt modelId="{8EFFF68C-C5FE-4F34-899F-3A3611C4ED7B}" type="sibTrans" cxnId="{13D3033A-79EC-49B6-B9C6-8FDA77CAA496}">
      <dgm:prSet/>
      <dgm:spPr/>
      <dgm:t>
        <a:bodyPr/>
        <a:lstStyle/>
        <a:p>
          <a:endParaRPr lang="en-US"/>
        </a:p>
      </dgm:t>
    </dgm:pt>
    <dgm:pt modelId="{3EE6ABD4-CE92-4404-8E6C-DA9D2538899F}">
      <dgm:prSet/>
      <dgm:spPr/>
      <dgm:t>
        <a:bodyPr/>
        <a:lstStyle/>
        <a:p>
          <a:pPr rtl="0"/>
          <a:r>
            <a:rPr lang="en-US"/>
            <a:t>Robots </a:t>
          </a:r>
          <a:r>
            <a:rPr lang="en-US">
              <a:latin typeface="Goudy Old Style" panose="02020404030301010803"/>
            </a:rPr>
            <a:t>inside</a:t>
          </a:r>
          <a:r>
            <a:rPr lang="en-US"/>
            <a:t> the warehouse will fetch </a:t>
          </a:r>
          <a:r>
            <a:rPr lang="en-US">
              <a:latin typeface="Goudy Old Style" panose="02020404030301010803"/>
            </a:rPr>
            <a:t>the items.</a:t>
          </a:r>
          <a:endParaRPr lang="en-US"/>
        </a:p>
      </dgm:t>
    </dgm:pt>
    <dgm:pt modelId="{1C073B16-E0E4-49E5-9A52-E91A1954BE15}" type="parTrans" cxnId="{BFF189D5-7B9D-4354-964B-5E8944105C0D}">
      <dgm:prSet/>
      <dgm:spPr/>
      <dgm:t>
        <a:bodyPr/>
        <a:lstStyle/>
        <a:p>
          <a:endParaRPr lang="en-US"/>
        </a:p>
      </dgm:t>
    </dgm:pt>
    <dgm:pt modelId="{005F0B1F-3C1E-4BCE-A0E8-94FB7003A43C}" type="sibTrans" cxnId="{BFF189D5-7B9D-4354-964B-5E8944105C0D}">
      <dgm:prSet/>
      <dgm:spPr/>
      <dgm:t>
        <a:bodyPr/>
        <a:lstStyle/>
        <a:p>
          <a:endParaRPr lang="en-US"/>
        </a:p>
      </dgm:t>
    </dgm:pt>
    <dgm:pt modelId="{A88B4E2C-635A-4082-B0AB-488F4EF2E5BD}">
      <dgm:prSet/>
      <dgm:spPr/>
      <dgm:t>
        <a:bodyPr/>
        <a:lstStyle/>
        <a:p>
          <a:r>
            <a:rPr lang="en-US"/>
            <a:t>The robots will then offload the product into an empty locker from the inside.</a:t>
          </a:r>
        </a:p>
      </dgm:t>
    </dgm:pt>
    <dgm:pt modelId="{E0B3C626-5AC7-4872-8948-04BCC07E92BC}" type="parTrans" cxnId="{142F45AF-57B1-42B5-81CB-7A9340A9F9D5}">
      <dgm:prSet/>
      <dgm:spPr/>
      <dgm:t>
        <a:bodyPr/>
        <a:lstStyle/>
        <a:p>
          <a:endParaRPr lang="en-US"/>
        </a:p>
      </dgm:t>
    </dgm:pt>
    <dgm:pt modelId="{CEE5C23B-122D-4937-B443-7970DC3527CA}" type="sibTrans" cxnId="{142F45AF-57B1-42B5-81CB-7A9340A9F9D5}">
      <dgm:prSet/>
      <dgm:spPr/>
      <dgm:t>
        <a:bodyPr/>
        <a:lstStyle/>
        <a:p>
          <a:endParaRPr lang="en-US"/>
        </a:p>
      </dgm:t>
    </dgm:pt>
    <dgm:pt modelId="{E0B415F9-AE83-4AF6-ABE3-25EF02BCADF7}">
      <dgm:prSet/>
      <dgm:spPr/>
      <dgm:t>
        <a:bodyPr/>
        <a:lstStyle/>
        <a:p>
          <a:pPr rtl="0"/>
          <a:r>
            <a:rPr lang="en-US"/>
            <a:t>User can retrieve the items from the locker box with a specific </a:t>
          </a:r>
          <a:r>
            <a:rPr lang="en-US">
              <a:latin typeface="Goudy Old Style" panose="02020404030301010803"/>
            </a:rPr>
            <a:t>pin code</a:t>
          </a:r>
          <a:r>
            <a:rPr lang="en-US"/>
            <a:t>. </a:t>
          </a:r>
        </a:p>
      </dgm:t>
    </dgm:pt>
    <dgm:pt modelId="{FEE7786E-56CC-48D3-A3AA-7085432EED04}" type="parTrans" cxnId="{D327D9AC-6721-433F-B4F6-959A2D43C3B7}">
      <dgm:prSet/>
      <dgm:spPr/>
      <dgm:t>
        <a:bodyPr/>
        <a:lstStyle/>
        <a:p>
          <a:endParaRPr lang="en-US"/>
        </a:p>
      </dgm:t>
    </dgm:pt>
    <dgm:pt modelId="{D0EF2DD3-4922-4AA3-93B3-71D99FFBC00C}" type="sibTrans" cxnId="{D327D9AC-6721-433F-B4F6-959A2D43C3B7}">
      <dgm:prSet/>
      <dgm:spPr/>
      <dgm:t>
        <a:bodyPr/>
        <a:lstStyle/>
        <a:p>
          <a:endParaRPr lang="en-US"/>
        </a:p>
      </dgm:t>
    </dgm:pt>
    <dgm:pt modelId="{E1141BDC-2A5D-446B-A025-0105897AD7EB}" type="pres">
      <dgm:prSet presAssocID="{421329EE-5A51-4EEE-8A5A-5FC2CC2963DD}" presName="root" presStyleCnt="0">
        <dgm:presLayoutVars>
          <dgm:dir/>
          <dgm:resizeHandles val="exact"/>
        </dgm:presLayoutVars>
      </dgm:prSet>
      <dgm:spPr/>
    </dgm:pt>
    <dgm:pt modelId="{70FF6D29-291D-468B-8803-E995111C0383}" type="pres">
      <dgm:prSet presAssocID="{200F1D35-BF6E-4DA3-AC68-1615845E336D}" presName="compNode" presStyleCnt="0"/>
      <dgm:spPr/>
    </dgm:pt>
    <dgm:pt modelId="{7C5B838A-7DE9-4BDD-9FC4-33472089B861}" type="pres">
      <dgm:prSet presAssocID="{200F1D35-BF6E-4DA3-AC68-1615845E336D}" presName="bgRect" presStyleLbl="bgShp" presStyleIdx="0" presStyleCnt="4"/>
      <dgm:spPr/>
    </dgm:pt>
    <dgm:pt modelId="{67F2C172-E6AF-4FF3-BDFF-3140F9C4F61D}" type="pres">
      <dgm:prSet presAssocID="{200F1D35-BF6E-4DA3-AC68-1615845E336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5B2F8763-7C82-4B91-AD5A-C60B22A017AB}" type="pres">
      <dgm:prSet presAssocID="{200F1D35-BF6E-4DA3-AC68-1615845E336D}" presName="spaceRect" presStyleCnt="0"/>
      <dgm:spPr/>
    </dgm:pt>
    <dgm:pt modelId="{80083D9E-6584-4E0B-A0FC-A0915FC09165}" type="pres">
      <dgm:prSet presAssocID="{200F1D35-BF6E-4DA3-AC68-1615845E336D}" presName="parTx" presStyleLbl="revTx" presStyleIdx="0" presStyleCnt="4">
        <dgm:presLayoutVars>
          <dgm:chMax val="0"/>
          <dgm:chPref val="0"/>
        </dgm:presLayoutVars>
      </dgm:prSet>
      <dgm:spPr/>
    </dgm:pt>
    <dgm:pt modelId="{1B3692CD-22D7-45CE-B176-39A1C455E2DC}" type="pres">
      <dgm:prSet presAssocID="{8EFFF68C-C5FE-4F34-899F-3A3611C4ED7B}" presName="sibTrans" presStyleCnt="0"/>
      <dgm:spPr/>
    </dgm:pt>
    <dgm:pt modelId="{F2E57919-91F2-46DF-9773-3BE2D84A033C}" type="pres">
      <dgm:prSet presAssocID="{3EE6ABD4-CE92-4404-8E6C-DA9D2538899F}" presName="compNode" presStyleCnt="0"/>
      <dgm:spPr/>
    </dgm:pt>
    <dgm:pt modelId="{769F9C15-BE26-4050-AFFB-01F3748BF15E}" type="pres">
      <dgm:prSet presAssocID="{3EE6ABD4-CE92-4404-8E6C-DA9D2538899F}" presName="bgRect" presStyleLbl="bgShp" presStyleIdx="1" presStyleCnt="4"/>
      <dgm:spPr/>
    </dgm:pt>
    <dgm:pt modelId="{87004E3E-C37F-4A03-B113-CF90E7E868E8}" type="pres">
      <dgm:prSet presAssocID="{3EE6ABD4-CE92-4404-8E6C-DA9D2538899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 trolley"/>
        </a:ext>
      </dgm:extLst>
    </dgm:pt>
    <dgm:pt modelId="{784553D7-27C7-4B27-845E-B42088049AD3}" type="pres">
      <dgm:prSet presAssocID="{3EE6ABD4-CE92-4404-8E6C-DA9D2538899F}" presName="spaceRect" presStyleCnt="0"/>
      <dgm:spPr/>
    </dgm:pt>
    <dgm:pt modelId="{27041C6B-F81F-484C-A129-98D937E9508F}" type="pres">
      <dgm:prSet presAssocID="{3EE6ABD4-CE92-4404-8E6C-DA9D2538899F}" presName="parTx" presStyleLbl="revTx" presStyleIdx="1" presStyleCnt="4">
        <dgm:presLayoutVars>
          <dgm:chMax val="0"/>
          <dgm:chPref val="0"/>
        </dgm:presLayoutVars>
      </dgm:prSet>
      <dgm:spPr/>
    </dgm:pt>
    <dgm:pt modelId="{B9A48CDA-D259-4F88-ACE3-F80E61D2E7E6}" type="pres">
      <dgm:prSet presAssocID="{005F0B1F-3C1E-4BCE-A0E8-94FB7003A43C}" presName="sibTrans" presStyleCnt="0"/>
      <dgm:spPr/>
    </dgm:pt>
    <dgm:pt modelId="{0CDA0539-8193-44D9-BAD5-124B0D693C9E}" type="pres">
      <dgm:prSet presAssocID="{A88B4E2C-635A-4082-B0AB-488F4EF2E5BD}" presName="compNode" presStyleCnt="0"/>
      <dgm:spPr/>
    </dgm:pt>
    <dgm:pt modelId="{3D36D466-3E9C-400A-9652-696DBC83FC70}" type="pres">
      <dgm:prSet presAssocID="{A88B4E2C-635A-4082-B0AB-488F4EF2E5BD}" presName="bgRect" presStyleLbl="bgShp" presStyleIdx="2" presStyleCnt="4"/>
      <dgm:spPr/>
    </dgm:pt>
    <dgm:pt modelId="{C0BFFEB2-D962-4F7A-A157-D7A48558EFD9}" type="pres">
      <dgm:prSet presAssocID="{A88B4E2C-635A-4082-B0AB-488F4EF2E5B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BEAA9B21-2A12-4F23-B9B8-D182C2469A00}" type="pres">
      <dgm:prSet presAssocID="{A88B4E2C-635A-4082-B0AB-488F4EF2E5BD}" presName="spaceRect" presStyleCnt="0"/>
      <dgm:spPr/>
    </dgm:pt>
    <dgm:pt modelId="{7296C9E9-BA77-442E-B0E1-FA0155ECF9DE}" type="pres">
      <dgm:prSet presAssocID="{A88B4E2C-635A-4082-B0AB-488F4EF2E5BD}" presName="parTx" presStyleLbl="revTx" presStyleIdx="2" presStyleCnt="4">
        <dgm:presLayoutVars>
          <dgm:chMax val="0"/>
          <dgm:chPref val="0"/>
        </dgm:presLayoutVars>
      </dgm:prSet>
      <dgm:spPr/>
    </dgm:pt>
    <dgm:pt modelId="{84AC908E-083D-463D-8263-E85FAAFA5AA1}" type="pres">
      <dgm:prSet presAssocID="{CEE5C23B-122D-4937-B443-7970DC3527CA}" presName="sibTrans" presStyleCnt="0"/>
      <dgm:spPr/>
    </dgm:pt>
    <dgm:pt modelId="{E0315287-4166-4566-8BA4-A0E78C29F955}" type="pres">
      <dgm:prSet presAssocID="{E0B415F9-AE83-4AF6-ABE3-25EF02BCADF7}" presName="compNode" presStyleCnt="0"/>
      <dgm:spPr/>
    </dgm:pt>
    <dgm:pt modelId="{01276172-7FDE-4381-9E75-4DD3B28E750D}" type="pres">
      <dgm:prSet presAssocID="{E0B415F9-AE83-4AF6-ABE3-25EF02BCADF7}" presName="bgRect" presStyleLbl="bgShp" presStyleIdx="3" presStyleCnt="4"/>
      <dgm:spPr/>
    </dgm:pt>
    <dgm:pt modelId="{51D222E0-2EB6-4224-8824-48E6801F1AD6}" type="pres">
      <dgm:prSet presAssocID="{E0B415F9-AE83-4AF6-ABE3-25EF02BCADF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code"/>
        </a:ext>
      </dgm:extLst>
    </dgm:pt>
    <dgm:pt modelId="{5DB06395-1EAA-4464-ACCA-49533964E92C}" type="pres">
      <dgm:prSet presAssocID="{E0B415F9-AE83-4AF6-ABE3-25EF02BCADF7}" presName="spaceRect" presStyleCnt="0"/>
      <dgm:spPr/>
    </dgm:pt>
    <dgm:pt modelId="{7502B1EB-51D4-4B01-9C16-03EB5C9E4EA9}" type="pres">
      <dgm:prSet presAssocID="{E0B415F9-AE83-4AF6-ABE3-25EF02BCADF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D7F6A028-62F8-481D-A893-4A1C74E33628}" type="presOf" srcId="{421329EE-5A51-4EEE-8A5A-5FC2CC2963DD}" destId="{E1141BDC-2A5D-446B-A025-0105897AD7EB}" srcOrd="0" destOrd="0" presId="urn:microsoft.com/office/officeart/2018/2/layout/IconVerticalSolidList"/>
    <dgm:cxn modelId="{4957672E-92A8-4297-8C35-58B417F8B48F}" type="presOf" srcId="{A88B4E2C-635A-4082-B0AB-488F4EF2E5BD}" destId="{7296C9E9-BA77-442E-B0E1-FA0155ECF9DE}" srcOrd="0" destOrd="0" presId="urn:microsoft.com/office/officeart/2018/2/layout/IconVerticalSolidList"/>
    <dgm:cxn modelId="{13D3033A-79EC-49B6-B9C6-8FDA77CAA496}" srcId="{421329EE-5A51-4EEE-8A5A-5FC2CC2963DD}" destId="{200F1D35-BF6E-4DA3-AC68-1615845E336D}" srcOrd="0" destOrd="0" parTransId="{234F3C8D-FA92-4CF2-AC83-D84287CEB635}" sibTransId="{8EFFF68C-C5FE-4F34-899F-3A3611C4ED7B}"/>
    <dgm:cxn modelId="{760C9E83-AB8B-47A0-8767-AB7E2EE9B29F}" type="presOf" srcId="{3EE6ABD4-CE92-4404-8E6C-DA9D2538899F}" destId="{27041C6B-F81F-484C-A129-98D937E9508F}" srcOrd="0" destOrd="0" presId="urn:microsoft.com/office/officeart/2018/2/layout/IconVerticalSolidList"/>
    <dgm:cxn modelId="{D327D9AC-6721-433F-B4F6-959A2D43C3B7}" srcId="{421329EE-5A51-4EEE-8A5A-5FC2CC2963DD}" destId="{E0B415F9-AE83-4AF6-ABE3-25EF02BCADF7}" srcOrd="3" destOrd="0" parTransId="{FEE7786E-56CC-48D3-A3AA-7085432EED04}" sibTransId="{D0EF2DD3-4922-4AA3-93B3-71D99FFBC00C}"/>
    <dgm:cxn modelId="{142F45AF-57B1-42B5-81CB-7A9340A9F9D5}" srcId="{421329EE-5A51-4EEE-8A5A-5FC2CC2963DD}" destId="{A88B4E2C-635A-4082-B0AB-488F4EF2E5BD}" srcOrd="2" destOrd="0" parTransId="{E0B3C626-5AC7-4872-8948-04BCC07E92BC}" sibTransId="{CEE5C23B-122D-4937-B443-7970DC3527CA}"/>
    <dgm:cxn modelId="{5F7325CB-FAC3-40EA-9A7C-A1AB48B5CEA0}" type="presOf" srcId="{E0B415F9-AE83-4AF6-ABE3-25EF02BCADF7}" destId="{7502B1EB-51D4-4B01-9C16-03EB5C9E4EA9}" srcOrd="0" destOrd="0" presId="urn:microsoft.com/office/officeart/2018/2/layout/IconVerticalSolidList"/>
    <dgm:cxn modelId="{BFF189D5-7B9D-4354-964B-5E8944105C0D}" srcId="{421329EE-5A51-4EEE-8A5A-5FC2CC2963DD}" destId="{3EE6ABD4-CE92-4404-8E6C-DA9D2538899F}" srcOrd="1" destOrd="0" parTransId="{1C073B16-E0E4-49E5-9A52-E91A1954BE15}" sibTransId="{005F0B1F-3C1E-4BCE-A0E8-94FB7003A43C}"/>
    <dgm:cxn modelId="{A8DD44FA-93A8-4250-B386-852EF6F05C52}" type="presOf" srcId="{200F1D35-BF6E-4DA3-AC68-1615845E336D}" destId="{80083D9E-6584-4E0B-A0FC-A0915FC09165}" srcOrd="0" destOrd="0" presId="urn:microsoft.com/office/officeart/2018/2/layout/IconVerticalSolidList"/>
    <dgm:cxn modelId="{293A5DA6-D653-4765-A483-1793CA4E4432}" type="presParOf" srcId="{E1141BDC-2A5D-446B-A025-0105897AD7EB}" destId="{70FF6D29-291D-468B-8803-E995111C0383}" srcOrd="0" destOrd="0" presId="urn:microsoft.com/office/officeart/2018/2/layout/IconVerticalSolidList"/>
    <dgm:cxn modelId="{47326549-C52C-4FAC-B1A8-4622B2CC419D}" type="presParOf" srcId="{70FF6D29-291D-468B-8803-E995111C0383}" destId="{7C5B838A-7DE9-4BDD-9FC4-33472089B861}" srcOrd="0" destOrd="0" presId="urn:microsoft.com/office/officeart/2018/2/layout/IconVerticalSolidList"/>
    <dgm:cxn modelId="{C9DFAE6D-0B9A-481A-BC2C-09BD677C355A}" type="presParOf" srcId="{70FF6D29-291D-468B-8803-E995111C0383}" destId="{67F2C172-E6AF-4FF3-BDFF-3140F9C4F61D}" srcOrd="1" destOrd="0" presId="urn:microsoft.com/office/officeart/2018/2/layout/IconVerticalSolidList"/>
    <dgm:cxn modelId="{67931EAB-07C8-4A95-858D-0F5B31F30D70}" type="presParOf" srcId="{70FF6D29-291D-468B-8803-E995111C0383}" destId="{5B2F8763-7C82-4B91-AD5A-C60B22A017AB}" srcOrd="2" destOrd="0" presId="urn:microsoft.com/office/officeart/2018/2/layout/IconVerticalSolidList"/>
    <dgm:cxn modelId="{8EB51A94-53A0-4451-BF0E-F86EBE370FB0}" type="presParOf" srcId="{70FF6D29-291D-468B-8803-E995111C0383}" destId="{80083D9E-6584-4E0B-A0FC-A0915FC09165}" srcOrd="3" destOrd="0" presId="urn:microsoft.com/office/officeart/2018/2/layout/IconVerticalSolidList"/>
    <dgm:cxn modelId="{92DBF1BF-92A4-490F-A591-93152AB960FC}" type="presParOf" srcId="{E1141BDC-2A5D-446B-A025-0105897AD7EB}" destId="{1B3692CD-22D7-45CE-B176-39A1C455E2DC}" srcOrd="1" destOrd="0" presId="urn:microsoft.com/office/officeart/2018/2/layout/IconVerticalSolidList"/>
    <dgm:cxn modelId="{DB6F7E6D-D9CC-4EF7-816C-EDCE1ADD4AEE}" type="presParOf" srcId="{E1141BDC-2A5D-446B-A025-0105897AD7EB}" destId="{F2E57919-91F2-46DF-9773-3BE2D84A033C}" srcOrd="2" destOrd="0" presId="urn:microsoft.com/office/officeart/2018/2/layout/IconVerticalSolidList"/>
    <dgm:cxn modelId="{1D963931-1D9E-4737-BE03-EC1AB074E48C}" type="presParOf" srcId="{F2E57919-91F2-46DF-9773-3BE2D84A033C}" destId="{769F9C15-BE26-4050-AFFB-01F3748BF15E}" srcOrd="0" destOrd="0" presId="urn:microsoft.com/office/officeart/2018/2/layout/IconVerticalSolidList"/>
    <dgm:cxn modelId="{D74B1CF4-CBFF-4669-A16E-2EBFFD87BBFE}" type="presParOf" srcId="{F2E57919-91F2-46DF-9773-3BE2D84A033C}" destId="{87004E3E-C37F-4A03-B113-CF90E7E868E8}" srcOrd="1" destOrd="0" presId="urn:microsoft.com/office/officeart/2018/2/layout/IconVerticalSolidList"/>
    <dgm:cxn modelId="{D44F0262-9A65-4F67-ABE6-061BB46B8E8C}" type="presParOf" srcId="{F2E57919-91F2-46DF-9773-3BE2D84A033C}" destId="{784553D7-27C7-4B27-845E-B42088049AD3}" srcOrd="2" destOrd="0" presId="urn:microsoft.com/office/officeart/2018/2/layout/IconVerticalSolidList"/>
    <dgm:cxn modelId="{859AFCEF-E3FA-4F0E-8C33-7C400D859CB3}" type="presParOf" srcId="{F2E57919-91F2-46DF-9773-3BE2D84A033C}" destId="{27041C6B-F81F-484C-A129-98D937E9508F}" srcOrd="3" destOrd="0" presId="urn:microsoft.com/office/officeart/2018/2/layout/IconVerticalSolidList"/>
    <dgm:cxn modelId="{43E40432-DA54-4E50-BB6D-6FF18308C15F}" type="presParOf" srcId="{E1141BDC-2A5D-446B-A025-0105897AD7EB}" destId="{B9A48CDA-D259-4F88-ACE3-F80E61D2E7E6}" srcOrd="3" destOrd="0" presId="urn:microsoft.com/office/officeart/2018/2/layout/IconVerticalSolidList"/>
    <dgm:cxn modelId="{287F8125-AC71-464B-935B-235BC18043A9}" type="presParOf" srcId="{E1141BDC-2A5D-446B-A025-0105897AD7EB}" destId="{0CDA0539-8193-44D9-BAD5-124B0D693C9E}" srcOrd="4" destOrd="0" presId="urn:microsoft.com/office/officeart/2018/2/layout/IconVerticalSolidList"/>
    <dgm:cxn modelId="{37BE0757-FB69-4464-B5E8-B7F63C376B4A}" type="presParOf" srcId="{0CDA0539-8193-44D9-BAD5-124B0D693C9E}" destId="{3D36D466-3E9C-400A-9652-696DBC83FC70}" srcOrd="0" destOrd="0" presId="urn:microsoft.com/office/officeart/2018/2/layout/IconVerticalSolidList"/>
    <dgm:cxn modelId="{2EA72FF4-CF5F-4B86-BD78-3CD012573DAD}" type="presParOf" srcId="{0CDA0539-8193-44D9-BAD5-124B0D693C9E}" destId="{C0BFFEB2-D962-4F7A-A157-D7A48558EFD9}" srcOrd="1" destOrd="0" presId="urn:microsoft.com/office/officeart/2018/2/layout/IconVerticalSolidList"/>
    <dgm:cxn modelId="{8B5025A5-2389-4E13-A0BB-54545819126C}" type="presParOf" srcId="{0CDA0539-8193-44D9-BAD5-124B0D693C9E}" destId="{BEAA9B21-2A12-4F23-B9B8-D182C2469A00}" srcOrd="2" destOrd="0" presId="urn:microsoft.com/office/officeart/2018/2/layout/IconVerticalSolidList"/>
    <dgm:cxn modelId="{08F18D9B-DFA9-4DF2-BC76-7C79738E9B68}" type="presParOf" srcId="{0CDA0539-8193-44D9-BAD5-124B0D693C9E}" destId="{7296C9E9-BA77-442E-B0E1-FA0155ECF9DE}" srcOrd="3" destOrd="0" presId="urn:microsoft.com/office/officeart/2018/2/layout/IconVerticalSolidList"/>
    <dgm:cxn modelId="{3F0C2C1F-2548-4C51-A7BB-85A0C69D369C}" type="presParOf" srcId="{E1141BDC-2A5D-446B-A025-0105897AD7EB}" destId="{84AC908E-083D-463D-8263-E85FAAFA5AA1}" srcOrd="5" destOrd="0" presId="urn:microsoft.com/office/officeart/2018/2/layout/IconVerticalSolidList"/>
    <dgm:cxn modelId="{927795F9-D410-4BCE-9F0D-B59B8E8E8494}" type="presParOf" srcId="{E1141BDC-2A5D-446B-A025-0105897AD7EB}" destId="{E0315287-4166-4566-8BA4-A0E78C29F955}" srcOrd="6" destOrd="0" presId="urn:microsoft.com/office/officeart/2018/2/layout/IconVerticalSolidList"/>
    <dgm:cxn modelId="{D7215DDD-C667-4733-B06B-3564C62BB789}" type="presParOf" srcId="{E0315287-4166-4566-8BA4-A0E78C29F955}" destId="{01276172-7FDE-4381-9E75-4DD3B28E750D}" srcOrd="0" destOrd="0" presId="urn:microsoft.com/office/officeart/2018/2/layout/IconVerticalSolidList"/>
    <dgm:cxn modelId="{551F27E8-3026-4D62-A8AB-666E7EC2EEE6}" type="presParOf" srcId="{E0315287-4166-4566-8BA4-A0E78C29F955}" destId="{51D222E0-2EB6-4224-8824-48E6801F1AD6}" srcOrd="1" destOrd="0" presId="urn:microsoft.com/office/officeart/2018/2/layout/IconVerticalSolidList"/>
    <dgm:cxn modelId="{EACB9BEC-0396-465D-A898-488E373F9E9E}" type="presParOf" srcId="{E0315287-4166-4566-8BA4-A0E78C29F955}" destId="{5DB06395-1EAA-4464-ACCA-49533964E92C}" srcOrd="2" destOrd="0" presId="urn:microsoft.com/office/officeart/2018/2/layout/IconVerticalSolidList"/>
    <dgm:cxn modelId="{847B2DE9-E45D-4871-AADB-A04F122BF8EF}" type="presParOf" srcId="{E0315287-4166-4566-8BA4-A0E78C29F955}" destId="{7502B1EB-51D4-4B01-9C16-03EB5C9E4EA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FA196E-C608-48E5-832E-1B7B972172E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E7135DA-3513-40A7-AC69-C6CA37AE216D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Front End - User Interface </a:t>
          </a:r>
          <a:r>
            <a:rPr lang="en-GB">
              <a:latin typeface="Goudy Old Style" panose="02020404030301010803"/>
            </a:rPr>
            <a:t>(PyQt5)</a:t>
          </a:r>
          <a:endParaRPr lang="en-US"/>
        </a:p>
      </dgm:t>
    </dgm:pt>
    <dgm:pt modelId="{F934316E-26F7-4E52-A88D-4270110C3812}" type="parTrans" cxnId="{2A5F8635-6019-4442-9E93-147DA284C19D}">
      <dgm:prSet/>
      <dgm:spPr/>
      <dgm:t>
        <a:bodyPr/>
        <a:lstStyle/>
        <a:p>
          <a:endParaRPr lang="en-US"/>
        </a:p>
      </dgm:t>
    </dgm:pt>
    <dgm:pt modelId="{A48A4574-03BB-4C19-9D42-76BF525DF0E2}" type="sibTrans" cxnId="{2A5F8635-6019-4442-9E93-147DA284C19D}">
      <dgm:prSet/>
      <dgm:spPr/>
      <dgm:t>
        <a:bodyPr/>
        <a:lstStyle/>
        <a:p>
          <a:endParaRPr lang="en-US"/>
        </a:p>
      </dgm:t>
    </dgm:pt>
    <dgm:pt modelId="{12C54A80-6750-4AB4-A9D7-FACC8364713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Back End </a:t>
          </a:r>
          <a:r>
            <a:rPr lang="en-GB">
              <a:latin typeface="Goudy Old Style" panose="02020404030301010803"/>
            </a:rPr>
            <a:t>– </a:t>
          </a:r>
          <a:r>
            <a:rPr lang="en-GB"/>
            <a:t>Database</a:t>
          </a:r>
          <a:r>
            <a:rPr lang="en-GB">
              <a:latin typeface="Goudy Old Style" panose="02020404030301010803"/>
            </a:rPr>
            <a:t> (SQLite)</a:t>
          </a:r>
          <a:endParaRPr lang="en-US"/>
        </a:p>
      </dgm:t>
    </dgm:pt>
    <dgm:pt modelId="{63AF5B67-C583-46CE-8F05-A66B9654B2F8}" type="parTrans" cxnId="{AB6FB4AF-23E8-497F-97CA-CD1A8F4BA205}">
      <dgm:prSet/>
      <dgm:spPr/>
      <dgm:t>
        <a:bodyPr/>
        <a:lstStyle/>
        <a:p>
          <a:endParaRPr lang="en-US"/>
        </a:p>
      </dgm:t>
    </dgm:pt>
    <dgm:pt modelId="{D4BC5316-57D3-4E13-86EA-F32B9C26C2D4}" type="sibTrans" cxnId="{AB6FB4AF-23E8-497F-97CA-CD1A8F4BA205}">
      <dgm:prSet/>
      <dgm:spPr/>
      <dgm:t>
        <a:bodyPr/>
        <a:lstStyle/>
        <a:p>
          <a:endParaRPr lang="en-US"/>
        </a:p>
      </dgm:t>
    </dgm:pt>
    <dgm:pt modelId="{8B9A720C-F839-4366-BBED-F765F57B9307}" type="pres">
      <dgm:prSet presAssocID="{96FA196E-C608-48E5-832E-1B7B972172E1}" presName="root" presStyleCnt="0">
        <dgm:presLayoutVars>
          <dgm:dir/>
          <dgm:resizeHandles val="exact"/>
        </dgm:presLayoutVars>
      </dgm:prSet>
      <dgm:spPr/>
    </dgm:pt>
    <dgm:pt modelId="{7D9974DE-8A78-4EE2-8348-A98019C29A45}" type="pres">
      <dgm:prSet presAssocID="{4E7135DA-3513-40A7-AC69-C6CA37AE216D}" presName="compNode" presStyleCnt="0"/>
      <dgm:spPr/>
    </dgm:pt>
    <dgm:pt modelId="{E6F60804-F4ED-47F8-94C5-D72CFC261168}" type="pres">
      <dgm:prSet presAssocID="{4E7135DA-3513-40A7-AC69-C6CA37AE216D}" presName="bgRect" presStyleLbl="bgShp" presStyleIdx="0" presStyleCnt="2"/>
      <dgm:spPr/>
    </dgm:pt>
    <dgm:pt modelId="{42334094-CAA8-40EB-B0C3-78C1B7D7DDDF}" type="pres">
      <dgm:prSet presAssocID="{4E7135DA-3513-40A7-AC69-C6CA37AE216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875005C1-2204-4709-9028-EDDBA398BF30}" type="pres">
      <dgm:prSet presAssocID="{4E7135DA-3513-40A7-AC69-C6CA37AE216D}" presName="spaceRect" presStyleCnt="0"/>
      <dgm:spPr/>
    </dgm:pt>
    <dgm:pt modelId="{DA615263-FE36-44A2-84D4-929D6E0D20B0}" type="pres">
      <dgm:prSet presAssocID="{4E7135DA-3513-40A7-AC69-C6CA37AE216D}" presName="parTx" presStyleLbl="revTx" presStyleIdx="0" presStyleCnt="2">
        <dgm:presLayoutVars>
          <dgm:chMax val="0"/>
          <dgm:chPref val="0"/>
        </dgm:presLayoutVars>
      </dgm:prSet>
      <dgm:spPr/>
    </dgm:pt>
    <dgm:pt modelId="{FFAF468F-4887-4EB3-9C1C-329183F49F8A}" type="pres">
      <dgm:prSet presAssocID="{A48A4574-03BB-4C19-9D42-76BF525DF0E2}" presName="sibTrans" presStyleCnt="0"/>
      <dgm:spPr/>
    </dgm:pt>
    <dgm:pt modelId="{1D847CC8-3A68-45D0-AEC8-29E39A34D03C}" type="pres">
      <dgm:prSet presAssocID="{12C54A80-6750-4AB4-A9D7-FACC83647132}" presName="compNode" presStyleCnt="0"/>
      <dgm:spPr/>
    </dgm:pt>
    <dgm:pt modelId="{19AB398E-B645-40C7-ACA7-F82DF62E8EE6}" type="pres">
      <dgm:prSet presAssocID="{12C54A80-6750-4AB4-A9D7-FACC83647132}" presName="bgRect" presStyleLbl="bgShp" presStyleIdx="1" presStyleCnt="2"/>
      <dgm:spPr/>
    </dgm:pt>
    <dgm:pt modelId="{0C00D9CB-41B0-4925-BD6D-3E9EDC5ABBA2}" type="pres">
      <dgm:prSet presAssocID="{12C54A80-6750-4AB4-A9D7-FACC8364713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inning Face with No Fill"/>
        </a:ext>
      </dgm:extLst>
    </dgm:pt>
    <dgm:pt modelId="{B3A4C0D4-318F-4486-B8F5-3FD6657B6886}" type="pres">
      <dgm:prSet presAssocID="{12C54A80-6750-4AB4-A9D7-FACC83647132}" presName="spaceRect" presStyleCnt="0"/>
      <dgm:spPr/>
    </dgm:pt>
    <dgm:pt modelId="{5A3CC33A-764E-4A59-B486-22F8919E423F}" type="pres">
      <dgm:prSet presAssocID="{12C54A80-6750-4AB4-A9D7-FACC83647132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4A41234-B2CD-4282-B937-3129A53F083B}" type="presOf" srcId="{4E7135DA-3513-40A7-AC69-C6CA37AE216D}" destId="{DA615263-FE36-44A2-84D4-929D6E0D20B0}" srcOrd="0" destOrd="0" presId="urn:microsoft.com/office/officeart/2018/2/layout/IconVerticalSolidList"/>
    <dgm:cxn modelId="{2A5F8635-6019-4442-9E93-147DA284C19D}" srcId="{96FA196E-C608-48E5-832E-1B7B972172E1}" destId="{4E7135DA-3513-40A7-AC69-C6CA37AE216D}" srcOrd="0" destOrd="0" parTransId="{F934316E-26F7-4E52-A88D-4270110C3812}" sibTransId="{A48A4574-03BB-4C19-9D42-76BF525DF0E2}"/>
    <dgm:cxn modelId="{03B11661-CBAD-4E4C-AAFC-FCED05DDE5A7}" type="presOf" srcId="{12C54A80-6750-4AB4-A9D7-FACC83647132}" destId="{5A3CC33A-764E-4A59-B486-22F8919E423F}" srcOrd="0" destOrd="0" presId="urn:microsoft.com/office/officeart/2018/2/layout/IconVerticalSolidList"/>
    <dgm:cxn modelId="{7C9ECE4F-F9B2-420F-B1F9-9D97EC65A9F3}" type="presOf" srcId="{96FA196E-C608-48E5-832E-1B7B972172E1}" destId="{8B9A720C-F839-4366-BBED-F765F57B9307}" srcOrd="0" destOrd="0" presId="urn:microsoft.com/office/officeart/2018/2/layout/IconVerticalSolidList"/>
    <dgm:cxn modelId="{AB6FB4AF-23E8-497F-97CA-CD1A8F4BA205}" srcId="{96FA196E-C608-48E5-832E-1B7B972172E1}" destId="{12C54A80-6750-4AB4-A9D7-FACC83647132}" srcOrd="1" destOrd="0" parTransId="{63AF5B67-C583-46CE-8F05-A66B9654B2F8}" sibTransId="{D4BC5316-57D3-4E13-86EA-F32B9C26C2D4}"/>
    <dgm:cxn modelId="{4164AF64-6429-40E9-BF2D-2B52A9AB6C66}" type="presParOf" srcId="{8B9A720C-F839-4366-BBED-F765F57B9307}" destId="{7D9974DE-8A78-4EE2-8348-A98019C29A45}" srcOrd="0" destOrd="0" presId="urn:microsoft.com/office/officeart/2018/2/layout/IconVerticalSolidList"/>
    <dgm:cxn modelId="{BE58D74D-F8F1-4F1D-8BAB-E5148CBC2FF6}" type="presParOf" srcId="{7D9974DE-8A78-4EE2-8348-A98019C29A45}" destId="{E6F60804-F4ED-47F8-94C5-D72CFC261168}" srcOrd="0" destOrd="0" presId="urn:microsoft.com/office/officeart/2018/2/layout/IconVerticalSolidList"/>
    <dgm:cxn modelId="{3AD1512C-3214-46BE-AE7D-01230D2BD252}" type="presParOf" srcId="{7D9974DE-8A78-4EE2-8348-A98019C29A45}" destId="{42334094-CAA8-40EB-B0C3-78C1B7D7DDDF}" srcOrd="1" destOrd="0" presId="urn:microsoft.com/office/officeart/2018/2/layout/IconVerticalSolidList"/>
    <dgm:cxn modelId="{0006FE9F-0A45-43DB-912F-8E1FF51EC19C}" type="presParOf" srcId="{7D9974DE-8A78-4EE2-8348-A98019C29A45}" destId="{875005C1-2204-4709-9028-EDDBA398BF30}" srcOrd="2" destOrd="0" presId="urn:microsoft.com/office/officeart/2018/2/layout/IconVerticalSolidList"/>
    <dgm:cxn modelId="{3ADE34D4-191D-42BF-8789-B87565059E7A}" type="presParOf" srcId="{7D9974DE-8A78-4EE2-8348-A98019C29A45}" destId="{DA615263-FE36-44A2-84D4-929D6E0D20B0}" srcOrd="3" destOrd="0" presId="urn:microsoft.com/office/officeart/2018/2/layout/IconVerticalSolidList"/>
    <dgm:cxn modelId="{436C873E-92E4-43E7-A80C-576F0C591362}" type="presParOf" srcId="{8B9A720C-F839-4366-BBED-F765F57B9307}" destId="{FFAF468F-4887-4EB3-9C1C-329183F49F8A}" srcOrd="1" destOrd="0" presId="urn:microsoft.com/office/officeart/2018/2/layout/IconVerticalSolidList"/>
    <dgm:cxn modelId="{0C380F95-F0E7-46A5-BF12-BC5C7BCAD6AF}" type="presParOf" srcId="{8B9A720C-F839-4366-BBED-F765F57B9307}" destId="{1D847CC8-3A68-45D0-AEC8-29E39A34D03C}" srcOrd="2" destOrd="0" presId="urn:microsoft.com/office/officeart/2018/2/layout/IconVerticalSolidList"/>
    <dgm:cxn modelId="{4A2FFA4C-249A-42FA-9C14-454AE875A055}" type="presParOf" srcId="{1D847CC8-3A68-45D0-AEC8-29E39A34D03C}" destId="{19AB398E-B645-40C7-ACA7-F82DF62E8EE6}" srcOrd="0" destOrd="0" presId="urn:microsoft.com/office/officeart/2018/2/layout/IconVerticalSolidList"/>
    <dgm:cxn modelId="{AD4E4D89-F599-4638-952F-B71275CECADE}" type="presParOf" srcId="{1D847CC8-3A68-45D0-AEC8-29E39A34D03C}" destId="{0C00D9CB-41B0-4925-BD6D-3E9EDC5ABBA2}" srcOrd="1" destOrd="0" presId="urn:microsoft.com/office/officeart/2018/2/layout/IconVerticalSolidList"/>
    <dgm:cxn modelId="{5153EA32-9F44-4656-819D-A2ECF7430BE7}" type="presParOf" srcId="{1D847CC8-3A68-45D0-AEC8-29E39A34D03C}" destId="{B3A4C0D4-318F-4486-B8F5-3FD6657B6886}" srcOrd="2" destOrd="0" presId="urn:microsoft.com/office/officeart/2018/2/layout/IconVerticalSolidList"/>
    <dgm:cxn modelId="{78340411-0FC6-4F44-8059-0F3CAB7D6638}" type="presParOf" srcId="{1D847CC8-3A68-45D0-AEC8-29E39A34D03C}" destId="{5A3CC33A-764E-4A59-B486-22F8919E423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5B838A-7DE9-4BDD-9FC4-33472089B861}">
      <dsp:nvSpPr>
        <dsp:cNvPr id="0" name=""/>
        <dsp:cNvSpPr/>
      </dsp:nvSpPr>
      <dsp:spPr>
        <a:xfrm>
          <a:off x="0" y="2170"/>
          <a:ext cx="5906181" cy="11002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7F2C172-E6AF-4FF3-BDFF-3140F9C4F61D}">
      <dsp:nvSpPr>
        <dsp:cNvPr id="0" name=""/>
        <dsp:cNvSpPr/>
      </dsp:nvSpPr>
      <dsp:spPr>
        <a:xfrm>
          <a:off x="332837" y="249736"/>
          <a:ext cx="605159" cy="6051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083D9E-6584-4E0B-A0FC-A0915FC09165}">
      <dsp:nvSpPr>
        <dsp:cNvPr id="0" name=""/>
        <dsp:cNvSpPr/>
      </dsp:nvSpPr>
      <dsp:spPr>
        <a:xfrm>
          <a:off x="1270834" y="2170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User place order from a mobile app</a:t>
          </a:r>
          <a:r>
            <a:rPr lang="en-US" sz="2100" kern="1200">
              <a:latin typeface="Goudy Old Style" panose="02020404030301010803"/>
            </a:rPr>
            <a:t>.</a:t>
          </a:r>
          <a:r>
            <a:rPr lang="en-US" sz="2100" kern="1200"/>
            <a:t> </a:t>
          </a:r>
        </a:p>
      </dsp:txBody>
      <dsp:txXfrm>
        <a:off x="1270834" y="2170"/>
        <a:ext cx="4635346" cy="1100289"/>
      </dsp:txXfrm>
    </dsp:sp>
    <dsp:sp modelId="{769F9C15-BE26-4050-AFFB-01F3748BF15E}">
      <dsp:nvSpPr>
        <dsp:cNvPr id="0" name=""/>
        <dsp:cNvSpPr/>
      </dsp:nvSpPr>
      <dsp:spPr>
        <a:xfrm>
          <a:off x="0" y="1377533"/>
          <a:ext cx="5906181" cy="11002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004E3E-C37F-4A03-B113-CF90E7E868E8}">
      <dsp:nvSpPr>
        <dsp:cNvPr id="0" name=""/>
        <dsp:cNvSpPr/>
      </dsp:nvSpPr>
      <dsp:spPr>
        <a:xfrm>
          <a:off x="332837" y="1625098"/>
          <a:ext cx="605159" cy="6051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041C6B-F81F-484C-A129-98D937E9508F}">
      <dsp:nvSpPr>
        <dsp:cNvPr id="0" name=""/>
        <dsp:cNvSpPr/>
      </dsp:nvSpPr>
      <dsp:spPr>
        <a:xfrm>
          <a:off x="1270834" y="1377533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Robots </a:t>
          </a:r>
          <a:r>
            <a:rPr lang="en-US" sz="2100" kern="1200">
              <a:latin typeface="Goudy Old Style" panose="02020404030301010803"/>
            </a:rPr>
            <a:t>inside</a:t>
          </a:r>
          <a:r>
            <a:rPr lang="en-US" sz="2100" kern="1200"/>
            <a:t> the warehouse will fetch </a:t>
          </a:r>
          <a:r>
            <a:rPr lang="en-US" sz="2100" kern="1200">
              <a:latin typeface="Goudy Old Style" panose="02020404030301010803"/>
            </a:rPr>
            <a:t>the items.</a:t>
          </a:r>
          <a:endParaRPr lang="en-US" sz="2100" kern="1200"/>
        </a:p>
      </dsp:txBody>
      <dsp:txXfrm>
        <a:off x="1270834" y="1377533"/>
        <a:ext cx="4635346" cy="1100289"/>
      </dsp:txXfrm>
    </dsp:sp>
    <dsp:sp modelId="{3D36D466-3E9C-400A-9652-696DBC83FC70}">
      <dsp:nvSpPr>
        <dsp:cNvPr id="0" name=""/>
        <dsp:cNvSpPr/>
      </dsp:nvSpPr>
      <dsp:spPr>
        <a:xfrm>
          <a:off x="0" y="2752895"/>
          <a:ext cx="5906181" cy="11002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BFFEB2-D962-4F7A-A157-D7A48558EFD9}">
      <dsp:nvSpPr>
        <dsp:cNvPr id="0" name=""/>
        <dsp:cNvSpPr/>
      </dsp:nvSpPr>
      <dsp:spPr>
        <a:xfrm>
          <a:off x="332837" y="3000460"/>
          <a:ext cx="605159" cy="6051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96C9E9-BA77-442E-B0E1-FA0155ECF9DE}">
      <dsp:nvSpPr>
        <dsp:cNvPr id="0" name=""/>
        <dsp:cNvSpPr/>
      </dsp:nvSpPr>
      <dsp:spPr>
        <a:xfrm>
          <a:off x="1270834" y="2752895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 robots will then offload the product into an empty locker from the inside.</a:t>
          </a:r>
        </a:p>
      </dsp:txBody>
      <dsp:txXfrm>
        <a:off x="1270834" y="2752895"/>
        <a:ext cx="4635346" cy="1100289"/>
      </dsp:txXfrm>
    </dsp:sp>
    <dsp:sp modelId="{01276172-7FDE-4381-9E75-4DD3B28E750D}">
      <dsp:nvSpPr>
        <dsp:cNvPr id="0" name=""/>
        <dsp:cNvSpPr/>
      </dsp:nvSpPr>
      <dsp:spPr>
        <a:xfrm>
          <a:off x="0" y="4128257"/>
          <a:ext cx="5906181" cy="110028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D222E0-2EB6-4224-8824-48E6801F1AD6}">
      <dsp:nvSpPr>
        <dsp:cNvPr id="0" name=""/>
        <dsp:cNvSpPr/>
      </dsp:nvSpPr>
      <dsp:spPr>
        <a:xfrm>
          <a:off x="332837" y="4375822"/>
          <a:ext cx="605159" cy="6051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02B1EB-51D4-4B01-9C16-03EB5C9E4EA9}">
      <dsp:nvSpPr>
        <dsp:cNvPr id="0" name=""/>
        <dsp:cNvSpPr/>
      </dsp:nvSpPr>
      <dsp:spPr>
        <a:xfrm>
          <a:off x="1270834" y="4128257"/>
          <a:ext cx="4635346" cy="11002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447" tIns="116447" rIns="116447" bIns="116447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User can retrieve the items from the locker box with a specific </a:t>
          </a:r>
          <a:r>
            <a:rPr lang="en-US" sz="2100" kern="1200">
              <a:latin typeface="Goudy Old Style" panose="02020404030301010803"/>
            </a:rPr>
            <a:t>pin code</a:t>
          </a:r>
          <a:r>
            <a:rPr lang="en-US" sz="2100" kern="1200"/>
            <a:t>. </a:t>
          </a:r>
        </a:p>
      </dsp:txBody>
      <dsp:txXfrm>
        <a:off x="1270834" y="4128257"/>
        <a:ext cx="4635346" cy="11002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F60804-F4ED-47F8-94C5-D72CFC261168}">
      <dsp:nvSpPr>
        <dsp:cNvPr id="0" name=""/>
        <dsp:cNvSpPr/>
      </dsp:nvSpPr>
      <dsp:spPr>
        <a:xfrm>
          <a:off x="0" y="849991"/>
          <a:ext cx="5906181" cy="15692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334094-CAA8-40EB-B0C3-78C1B7D7DDDF}">
      <dsp:nvSpPr>
        <dsp:cNvPr id="0" name=""/>
        <dsp:cNvSpPr/>
      </dsp:nvSpPr>
      <dsp:spPr>
        <a:xfrm>
          <a:off x="474687" y="1203065"/>
          <a:ext cx="863068" cy="8630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615263-FE36-44A2-84D4-929D6E0D20B0}">
      <dsp:nvSpPr>
        <dsp:cNvPr id="0" name=""/>
        <dsp:cNvSpPr/>
      </dsp:nvSpPr>
      <dsp:spPr>
        <a:xfrm>
          <a:off x="1812443" y="849991"/>
          <a:ext cx="4093737" cy="15692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075" tIns="166075" rIns="166075" bIns="16607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Front End - User Interface </a:t>
          </a:r>
          <a:r>
            <a:rPr lang="en-GB" sz="2500" kern="1200">
              <a:latin typeface="Goudy Old Style" panose="02020404030301010803"/>
            </a:rPr>
            <a:t>(PyQt5)</a:t>
          </a:r>
          <a:endParaRPr lang="en-US" sz="2500" kern="1200"/>
        </a:p>
      </dsp:txBody>
      <dsp:txXfrm>
        <a:off x="1812443" y="849991"/>
        <a:ext cx="4093737" cy="1569215"/>
      </dsp:txXfrm>
    </dsp:sp>
    <dsp:sp modelId="{19AB398E-B645-40C7-ACA7-F82DF62E8EE6}">
      <dsp:nvSpPr>
        <dsp:cNvPr id="0" name=""/>
        <dsp:cNvSpPr/>
      </dsp:nvSpPr>
      <dsp:spPr>
        <a:xfrm>
          <a:off x="0" y="2811510"/>
          <a:ext cx="5906181" cy="15692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00D9CB-41B0-4925-BD6D-3E9EDC5ABBA2}">
      <dsp:nvSpPr>
        <dsp:cNvPr id="0" name=""/>
        <dsp:cNvSpPr/>
      </dsp:nvSpPr>
      <dsp:spPr>
        <a:xfrm>
          <a:off x="474687" y="3164584"/>
          <a:ext cx="863068" cy="8630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3CC33A-764E-4A59-B486-22F8919E423F}">
      <dsp:nvSpPr>
        <dsp:cNvPr id="0" name=""/>
        <dsp:cNvSpPr/>
      </dsp:nvSpPr>
      <dsp:spPr>
        <a:xfrm>
          <a:off x="1812443" y="2811510"/>
          <a:ext cx="4093737" cy="15692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075" tIns="166075" rIns="166075" bIns="16607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Back End </a:t>
          </a:r>
          <a:r>
            <a:rPr lang="en-GB" sz="2500" kern="1200">
              <a:latin typeface="Goudy Old Style" panose="02020404030301010803"/>
            </a:rPr>
            <a:t>– </a:t>
          </a:r>
          <a:r>
            <a:rPr lang="en-GB" sz="2500" kern="1200"/>
            <a:t>Database</a:t>
          </a:r>
          <a:r>
            <a:rPr lang="en-GB" sz="2500" kern="1200">
              <a:latin typeface="Goudy Old Style" panose="02020404030301010803"/>
            </a:rPr>
            <a:t> (SQLite)</a:t>
          </a:r>
          <a:endParaRPr lang="en-US" sz="2500" kern="1200"/>
        </a:p>
      </dsp:txBody>
      <dsp:txXfrm>
        <a:off x="1812443" y="2811510"/>
        <a:ext cx="4093737" cy="15692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2/12/2023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29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764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62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06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340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880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88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09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543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2/12/2023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22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5262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274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3" descr="Latar belakang abstrak toserba yang buram">
            <a:extLst>
              <a:ext uri="{FF2B5EF4-FFF2-40B4-BE49-F238E27FC236}">
                <a16:creationId xmlns:a16="http://schemas.microsoft.com/office/drawing/2014/main" id="{50E50A03-A3B4-762D-2A3C-0C815F22D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2" r="19234" b="-1"/>
          <a:stretch/>
        </p:blipFill>
        <p:spPr>
          <a:xfrm>
            <a:off x="4646383" y="10"/>
            <a:ext cx="7545616" cy="6857990"/>
          </a:xfrm>
          <a:prstGeom prst="rect">
            <a:avLst/>
          </a:prstGeom>
        </p:spPr>
      </p:pic>
      <p:sp>
        <p:nvSpPr>
          <p:cNvPr id="24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6221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5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3977" y="164592"/>
            <a:ext cx="4334256" cy="652881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FA2C8-2E12-224E-8AA3-A524AE3BA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524" y="1340361"/>
            <a:ext cx="3729162" cy="3341700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chemeClr val="tx1"/>
                </a:solidFill>
              </a:rPr>
              <a:t>Smart SUSU 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C51344-299E-103E-988B-62238B538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284" y="4731476"/>
            <a:ext cx="3793642" cy="970905"/>
          </a:xfrm>
        </p:spPr>
        <p:txBody>
          <a:bodyPr>
            <a:normAutofit lnSpcReduction="10000"/>
          </a:bodyPr>
          <a:lstStyle/>
          <a:p>
            <a:r>
              <a:rPr lang="en-GB">
                <a:solidFill>
                  <a:schemeClr val="tx1"/>
                </a:solidFill>
              </a:rPr>
              <a:t>Presented by: Yu Sheng Law, Yan </a:t>
            </a:r>
            <a:r>
              <a:rPr lang="en-GB" err="1">
                <a:solidFill>
                  <a:schemeClr val="tx1"/>
                </a:solidFill>
              </a:rPr>
              <a:t>Jie</a:t>
            </a:r>
            <a:r>
              <a:rPr lang="en-GB">
                <a:solidFill>
                  <a:schemeClr val="tx1"/>
                </a:solidFill>
              </a:rPr>
              <a:t> Kee, Matthew </a:t>
            </a:r>
            <a:r>
              <a:rPr lang="en-GB" err="1">
                <a:solidFill>
                  <a:schemeClr val="tx1"/>
                </a:solidFill>
              </a:rPr>
              <a:t>Chieng</a:t>
            </a:r>
            <a:r>
              <a:rPr lang="en-GB">
                <a:solidFill>
                  <a:schemeClr val="tx1"/>
                </a:solidFill>
              </a:rPr>
              <a:t> and Mark </a:t>
            </a:r>
            <a:r>
              <a:rPr lang="en-GB" err="1">
                <a:solidFill>
                  <a:schemeClr val="tx1"/>
                </a:solidFill>
              </a:rPr>
              <a:t>Chieng</a:t>
            </a:r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786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CACABAF2-36DA-B6DD-B08A-26D042BAF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9838" y="2123714"/>
            <a:ext cx="2330379" cy="4110488"/>
          </a:xfr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5281FD2B-F282-B419-BC05-55EFA42776D4}"/>
              </a:ext>
            </a:extLst>
          </p:cNvPr>
          <p:cNvSpPr/>
          <p:nvPr/>
        </p:nvSpPr>
        <p:spPr>
          <a:xfrm>
            <a:off x="5431647" y="3844324"/>
            <a:ext cx="1721542" cy="494270"/>
          </a:xfrm>
          <a:prstGeom prst="rightArrow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B07B1A-FD07-BC7E-15B5-49055DD6D572}"/>
              </a:ext>
            </a:extLst>
          </p:cNvPr>
          <p:cNvSpPr txBox="1"/>
          <p:nvPr/>
        </p:nvSpPr>
        <p:spPr>
          <a:xfrm>
            <a:off x="5547735" y="3906108"/>
            <a:ext cx="15374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Drag &amp; Drop</a:t>
            </a:r>
            <a:r>
              <a:rPr lang="en-US" dirty="0"/>
              <a:t> 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5C5D7BA-344E-FFCF-3F8C-6422E8497C4E}"/>
              </a:ext>
            </a:extLst>
          </p:cNvPr>
          <p:cNvSpPr txBox="1">
            <a:spLocks/>
          </p:cNvSpPr>
          <p:nvPr/>
        </p:nvSpPr>
        <p:spPr>
          <a:xfrm>
            <a:off x="1208617" y="683869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i="1" kern="1200" cap="none" spc="-7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/>
            <a:r>
              <a:rPr lang="en-GB"/>
              <a:t>User Guide</a:t>
            </a:r>
          </a:p>
        </p:txBody>
      </p:sp>
      <p:pic>
        <p:nvPicPr>
          <p:cNvPr id="15" name="Picture 15" descr="Timeline&#10;&#10;Description automatically generated">
            <a:extLst>
              <a:ext uri="{FF2B5EF4-FFF2-40B4-BE49-F238E27FC236}">
                <a16:creationId xmlns:a16="http://schemas.microsoft.com/office/drawing/2014/main" id="{EC035681-818D-E17F-F469-984E8C426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708" y="2037492"/>
            <a:ext cx="2314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59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5C5D7BA-344E-FFCF-3F8C-6422E8497C4E}"/>
              </a:ext>
            </a:extLst>
          </p:cNvPr>
          <p:cNvSpPr txBox="1">
            <a:spLocks/>
          </p:cNvSpPr>
          <p:nvPr/>
        </p:nvSpPr>
        <p:spPr>
          <a:xfrm>
            <a:off x="1203325" y="615077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i="1" kern="1200" cap="none" spc="-7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/>
            <a:r>
              <a:rPr lang="en-GB"/>
              <a:t>User Guide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F286610F-C9A0-1DE6-47FA-5F8F3E0DC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438" y="1893330"/>
            <a:ext cx="2314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072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FC6C1-09E3-0553-D849-7D10E9F6C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/>
              <a:t>Conclusion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7F6E-C78F-AC31-2A59-59581DB1C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sz="2400" dirty="0"/>
              <a:t>The basic model of the mobile app was created.</a:t>
            </a:r>
          </a:p>
          <a:p>
            <a:pPr>
              <a:buClr>
                <a:srgbClr val="262626"/>
              </a:buClr>
            </a:pPr>
            <a:r>
              <a:rPr lang="en-GB" sz="2400" dirty="0"/>
              <a:t>The idea was supported with the motivations which leads to more sustainable environment on campus.</a:t>
            </a:r>
          </a:p>
          <a:p>
            <a:pPr>
              <a:buClr>
                <a:srgbClr val="262626"/>
              </a:buClr>
            </a:pPr>
            <a:r>
              <a:rPr lang="en-GB" sz="2400" dirty="0">
                <a:ea typeface="+mn-lt"/>
                <a:cs typeface="+mn-lt"/>
              </a:rPr>
              <a:t>A more complete mobile app could be created:</a:t>
            </a:r>
            <a:endParaRPr lang="en-US" sz="2400" dirty="0">
              <a:ea typeface="+mn-lt"/>
              <a:cs typeface="+mn-lt"/>
            </a:endParaRPr>
          </a:p>
          <a:p>
            <a:pPr marL="0" indent="0">
              <a:buClr>
                <a:srgbClr val="262626"/>
              </a:buClr>
              <a:buNone/>
            </a:pPr>
            <a:r>
              <a:rPr lang="en-GB" sz="2400" dirty="0">
                <a:ea typeface="+mn-lt"/>
                <a:cs typeface="+mn-lt"/>
              </a:rPr>
              <a:t>    </a:t>
            </a:r>
            <a:r>
              <a:rPr lang="en-GB" sz="2400">
                <a:ea typeface="+mn-lt"/>
                <a:cs typeface="+mn-lt"/>
              </a:rPr>
              <a:t>-Reward </a:t>
            </a:r>
            <a:r>
              <a:rPr lang="en-GB" sz="2400" dirty="0">
                <a:ea typeface="+mn-lt"/>
                <a:cs typeface="+mn-lt"/>
              </a:rPr>
              <a:t>system( points collection).</a:t>
            </a:r>
            <a:endParaRPr lang="en-US" sz="2400" dirty="0">
              <a:ea typeface="+mn-lt"/>
              <a:cs typeface="+mn-lt"/>
            </a:endParaRPr>
          </a:p>
          <a:p>
            <a:pPr marL="0" indent="0">
              <a:buClr>
                <a:srgbClr val="262626"/>
              </a:buClr>
              <a:buNone/>
            </a:pPr>
            <a:r>
              <a:rPr lang="en-GB" sz="2400" dirty="0">
                <a:ea typeface="+mn-lt"/>
                <a:cs typeface="+mn-lt"/>
              </a:rPr>
              <a:t>    -Complete the design of the mobile app and the database.</a:t>
            </a:r>
          </a:p>
          <a:p>
            <a:pPr>
              <a:buClr>
                <a:srgbClr val="262626"/>
              </a:buClr>
            </a:pPr>
            <a:r>
              <a:rPr lang="en-GB" sz="2400" dirty="0">
                <a:ea typeface="+mn-lt"/>
                <a:cs typeface="+mn-lt"/>
              </a:rPr>
              <a:t>Hardware implementation using </a:t>
            </a:r>
            <a:r>
              <a:rPr lang="en-US" sz="2400" b="1" dirty="0">
                <a:ea typeface="+mn-lt"/>
                <a:cs typeface="+mn-lt"/>
              </a:rPr>
              <a:t>goods-to-person </a:t>
            </a:r>
            <a:r>
              <a:rPr lang="en-US" sz="2400" dirty="0">
                <a:ea typeface="+mn-lt"/>
                <a:cs typeface="+mn-lt"/>
              </a:rPr>
              <a:t>warehouse robots.</a:t>
            </a:r>
            <a:endParaRPr lang="en-GB" sz="2400" dirty="0"/>
          </a:p>
          <a:p>
            <a:pPr>
              <a:buClr>
                <a:srgbClr val="262626"/>
              </a:buClr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0268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EA77-03D7-0293-F59F-5D30F1B11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161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Demo</a:t>
            </a:r>
          </a:p>
        </p:txBody>
      </p:sp>
      <p:pic>
        <p:nvPicPr>
          <p:cNvPr id="5" name="Recording-20230212_114651">
            <a:hlinkClick r:id="" action="ppaction://media"/>
            <a:extLst>
              <a:ext uri="{FF2B5EF4-FFF2-40B4-BE49-F238E27FC236}">
                <a16:creationId xmlns:a16="http://schemas.microsoft.com/office/drawing/2014/main" id="{74E29ED2-835A-DD0E-7D73-53F5900837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23249" y="1183830"/>
            <a:ext cx="3345502" cy="519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36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56F7F177-4AE8-4934-A7F6-B3910259F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94408-2A92-42FF-4D88-2780E2DC2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904" y="3566429"/>
            <a:ext cx="9732773" cy="14651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/>
              <a:t>Theme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5970A-6558-A1D5-CBC0-681E42741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5031541"/>
            <a:ext cx="9517450" cy="8278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b="1" spc="80">
                <a:solidFill>
                  <a:schemeClr val="tx1">
                    <a:lumMod val="95000"/>
                    <a:lumOff val="5000"/>
                  </a:schemeClr>
                </a:solidFill>
              </a:rPr>
              <a:t>Help improve sustainability on campus!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Education">
            <a:extLst>
              <a:ext uri="{FF2B5EF4-FFF2-40B4-BE49-F238E27FC236}">
                <a16:creationId xmlns:a16="http://schemas.microsoft.com/office/drawing/2014/main" id="{AB82F5D3-E61A-FA07-21C0-E376CCD41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92937" y="1395172"/>
            <a:ext cx="2216708" cy="221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99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065FAA58-0EDC-412F-A5F8-01968BE60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0DBA80B1-3B69-49C0-8AC9-716ABA57F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047E1103-B264-49BE-BC2A-F4E40BD33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solidFill>
            <a:schemeClr val="accent1"/>
          </a:solidFill>
          <a:ln w="9525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D024EF-B7CA-BE23-7566-5ADDEDBF5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887" y="1185059"/>
            <a:ext cx="3491832" cy="4487882"/>
          </a:xfrm>
        </p:spPr>
        <p:txBody>
          <a:bodyPr>
            <a:normAutofit/>
          </a:bodyPr>
          <a:lstStyle/>
          <a:p>
            <a:pPr algn="ctr"/>
            <a:r>
              <a:rPr lang="en-GB" sz="4400">
                <a:solidFill>
                  <a:srgbClr val="FFFFFF"/>
                </a:solidFill>
              </a:rPr>
              <a:t>Motivation</a:t>
            </a:r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52DA11B6-B538-4624-9628-98B823D76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3494" y="276008"/>
            <a:ext cx="6463060" cy="6305984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5">
            <a:extLst>
              <a:ext uri="{FF2B5EF4-FFF2-40B4-BE49-F238E27FC236}">
                <a16:creationId xmlns:a16="http://schemas.microsoft.com/office/drawing/2014/main" id="{CFB1CB5B-67A5-45DB-B8E1-7A09A642E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08842" y="438912"/>
            <a:ext cx="6132365" cy="5980176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4A8E3-0534-1192-CBA0-B85808DDA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8527" y="1229493"/>
            <a:ext cx="5178168" cy="4985169"/>
          </a:xfrm>
        </p:spPr>
        <p:txBody>
          <a:bodyPr vert="horz" lIns="91440" tIns="45720" rIns="91440" bIns="45720" rtlCol="0" anchor="ctr">
            <a:noAutofit/>
          </a:bodyPr>
          <a:lstStyle/>
          <a:p>
            <a:endParaRPr lang="en-GB" sz="2000" b="1"/>
          </a:p>
          <a:p>
            <a:pPr>
              <a:buClr>
                <a:srgbClr val="262626"/>
              </a:buClr>
            </a:pPr>
            <a:endParaRPr lang="en-GB" sz="1800" b="1"/>
          </a:p>
          <a:p>
            <a:pPr>
              <a:buClr>
                <a:srgbClr val="262626"/>
              </a:buClr>
            </a:pPr>
            <a:endParaRPr lang="en-GB" sz="1800" b="1"/>
          </a:p>
          <a:p>
            <a:pPr>
              <a:buClr>
                <a:srgbClr val="262626"/>
              </a:buClr>
            </a:pPr>
            <a:r>
              <a:rPr lang="en-GB" b="1"/>
              <a:t>Energy Saving</a:t>
            </a:r>
            <a:endParaRPr lang="en-GB"/>
          </a:p>
          <a:p>
            <a:pPr marL="0" indent="0">
              <a:buNone/>
            </a:pPr>
            <a:r>
              <a:rPr lang="en-GB"/>
              <a:t>   - Less electric energy is used as the temperature of the goods are maintained.</a:t>
            </a:r>
          </a:p>
          <a:p>
            <a:pPr marL="0" indent="0">
              <a:buNone/>
            </a:pPr>
            <a:endParaRPr lang="en-GB"/>
          </a:p>
          <a:p>
            <a:r>
              <a:rPr lang="en-GB" b="1"/>
              <a:t>Better User Experience</a:t>
            </a:r>
          </a:p>
          <a:p>
            <a:pPr marL="0" indent="0">
              <a:buNone/>
            </a:pPr>
            <a:r>
              <a:rPr lang="en-GB"/>
              <a:t>   - save time without the need of queuing during peak hours</a:t>
            </a:r>
          </a:p>
          <a:p>
            <a:pPr marL="0" indent="0">
              <a:buNone/>
            </a:pPr>
            <a:endParaRPr lang="en-GB"/>
          </a:p>
          <a:p>
            <a:r>
              <a:rPr lang="en-GB" b="1"/>
              <a:t>Reduction of Food Waste</a:t>
            </a:r>
          </a:p>
          <a:p>
            <a:pPr marL="0" indent="0">
              <a:buNone/>
            </a:pPr>
            <a:r>
              <a:rPr lang="en-GB" b="1">
                <a:ea typeface="+mn-lt"/>
                <a:cs typeface="+mn-lt"/>
              </a:rPr>
              <a:t> </a:t>
            </a:r>
            <a:r>
              <a:rPr lang="en-GB">
                <a:ea typeface="+mn-lt"/>
                <a:cs typeface="+mn-lt"/>
              </a:rPr>
              <a:t>  - The perishable food can last longer as the temperature of the storage are maintained.</a:t>
            </a:r>
          </a:p>
          <a:p>
            <a:pPr marL="0" indent="0">
              <a:buNone/>
            </a:pPr>
            <a:endParaRPr lang="en-GB">
              <a:ea typeface="+mn-lt"/>
              <a:cs typeface="+mn-lt"/>
            </a:endParaRPr>
          </a:p>
          <a:p>
            <a:pPr>
              <a:buClr>
                <a:srgbClr val="262626"/>
              </a:buClr>
            </a:pPr>
            <a:r>
              <a:rPr lang="en-GB" b="1">
                <a:ea typeface="+mn-lt"/>
                <a:cs typeface="+mn-lt"/>
              </a:rPr>
              <a:t>Space saving</a:t>
            </a:r>
          </a:p>
          <a:p>
            <a:pPr marL="0" indent="0">
              <a:buNone/>
            </a:pPr>
            <a:r>
              <a:rPr lang="en-GB" b="1"/>
              <a:t> </a:t>
            </a:r>
            <a:r>
              <a:rPr lang="en-GB"/>
              <a:t>  - Since there will be no customer present in the shop, the aisle can be packed closely together, increasing storage space. </a:t>
            </a:r>
          </a:p>
          <a:p>
            <a:pPr marL="0" indent="0">
              <a:buNone/>
            </a:pPr>
            <a:endParaRPr lang="en-GB" sz="2000"/>
          </a:p>
          <a:p>
            <a:pPr marL="0" indent="0">
              <a:buNone/>
            </a:pPr>
            <a:endParaRPr lang="en-GB" sz="2000"/>
          </a:p>
          <a:p>
            <a:pPr marL="342900" indent="-342900"/>
            <a:endParaRPr lang="en-GB" sz="2000"/>
          </a:p>
          <a:p>
            <a:pPr marL="0" indent="0">
              <a:buNone/>
            </a:pPr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1743613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building, indoor, yellow&#10;&#10;Description automatically generated">
            <a:extLst>
              <a:ext uri="{FF2B5EF4-FFF2-40B4-BE49-F238E27FC236}">
                <a16:creationId xmlns:a16="http://schemas.microsoft.com/office/drawing/2014/main" id="{10DE7EF8-7076-4BEB-654C-614B4B1D1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15152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6AF30-E0AD-15A4-6D76-353663D44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43" y="727626"/>
            <a:ext cx="4602152" cy="1718225"/>
          </a:xfrm>
        </p:spPr>
        <p:txBody>
          <a:bodyPr>
            <a:normAutofit/>
          </a:bodyPr>
          <a:lstStyle/>
          <a:p>
            <a:r>
              <a:rPr lang="en-US" sz="4400"/>
              <a:t>Our Solution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FAC81-0A67-FF74-4EBB-C600583E2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043" y="2538920"/>
            <a:ext cx="4602152" cy="34800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Retrofitting SUSU shop into a cold room and implementing </a:t>
            </a:r>
            <a:r>
              <a:rPr lang="en-US" sz="2000" dirty="0" err="1"/>
              <a:t>specialised</a:t>
            </a:r>
            <a:r>
              <a:rPr lang="en-US" sz="2000" dirty="0"/>
              <a:t> robots to conduct different tasks.</a:t>
            </a:r>
          </a:p>
          <a:p>
            <a:pPr>
              <a:buClr>
                <a:srgbClr val="262626"/>
              </a:buClr>
            </a:pPr>
            <a:r>
              <a:rPr lang="en-US" sz="2000" dirty="0"/>
              <a:t>Design a mobile app that give a "real shopping experience".</a:t>
            </a:r>
          </a:p>
          <a:p>
            <a:pPr>
              <a:buClr>
                <a:srgbClr val="262626"/>
              </a:buClr>
            </a:pPr>
            <a:r>
              <a:rPr lang="en-US" sz="2000" dirty="0"/>
              <a:t>Improve longevity of perishable products, reduce food waste levels.</a:t>
            </a:r>
          </a:p>
          <a:p>
            <a:pPr>
              <a:buClr>
                <a:srgbClr val="262626"/>
              </a:buClr>
            </a:pPr>
            <a:endParaRPr lang="en-US" dirty="0"/>
          </a:p>
          <a:p>
            <a:pPr marL="0" indent="0">
              <a:buClr>
                <a:srgbClr val="262626"/>
              </a:buCl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123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0B166E-719D-499E-EAFF-5DBC3289C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GB">
                <a:ea typeface="+mj-lt"/>
                <a:cs typeface="+mj-lt"/>
              </a:rPr>
              <a:t>Working </a:t>
            </a:r>
            <a:br>
              <a:rPr lang="en-GB">
                <a:ea typeface="+mj-lt"/>
                <a:cs typeface="+mj-lt"/>
              </a:rPr>
            </a:br>
            <a:r>
              <a:rPr lang="en-GB">
                <a:ea typeface="+mj-lt"/>
                <a:cs typeface="+mj-lt"/>
              </a:rPr>
              <a:t>Principle</a:t>
            </a:r>
            <a:r>
              <a:rPr lang="en-US"/>
              <a:t> 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FB75A4A-60AE-2B44-A3E9-26A698D5BF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94563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5872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DDF823-3755-ACD1-102F-5DBD6CC2C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GB"/>
              <a:t>Software Implementation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E9E66DF-C007-1BCE-A9EA-6A2438A59C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8614140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1717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ectangle 92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Rectangle 105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A8702010-68BC-443D-88D4-407773D98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110" name="Rectangle 109">
            <a:extLst>
              <a:ext uri="{FF2B5EF4-FFF2-40B4-BE49-F238E27FC236}">
                <a16:creationId xmlns:a16="http://schemas.microsoft.com/office/drawing/2014/main" id="{CFFB3FCD-ADAB-4198-B351-2D48D2A62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FA93A6-7903-8514-059F-3E68CC15D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849" y="1909877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/>
              <a:t>Envisioned User Interface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728BB691-7718-4B75-B2DC-DD370B7D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934E5709-24C6-4EAA-A963-DEB137693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A50C428-FB13-481F-9585-5BCCF34D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ABEFF2D-6408-485D-BAD5-EFF000E25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768DA84-AD16-0909-45E7-FBA1D3A95F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16" r="-1" b="13958"/>
          <a:stretch/>
        </p:blipFill>
        <p:spPr>
          <a:xfrm>
            <a:off x="7228702" y="621793"/>
            <a:ext cx="4342547" cy="561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96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A93A6-7903-8514-059F-3E68CC15D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/>
              <a:t>User Guide</a:t>
            </a:r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26407C-30D6-06CD-4869-784DF90786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47" b="-167"/>
          <a:stretch/>
        </p:blipFill>
        <p:spPr>
          <a:xfrm>
            <a:off x="7046610" y="1737513"/>
            <a:ext cx="2498134" cy="4107941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55B88D-0FF9-1B8C-BC84-5EFF44A72DA4}"/>
              </a:ext>
            </a:extLst>
          </p:cNvPr>
          <p:cNvCxnSpPr/>
          <p:nvPr/>
        </p:nvCxnSpPr>
        <p:spPr>
          <a:xfrm>
            <a:off x="6098748" y="2230393"/>
            <a:ext cx="8237" cy="3550507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E2ADE93-7ED0-DC05-8268-6DC8A58E1967}"/>
              </a:ext>
            </a:extLst>
          </p:cNvPr>
          <p:cNvSpPr txBox="1"/>
          <p:nvPr/>
        </p:nvSpPr>
        <p:spPr>
          <a:xfrm>
            <a:off x="3006810" y="5986161"/>
            <a:ext cx="15171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Home Screen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E2B9E-86D9-AFB7-25DA-DCC0DA2636E3}"/>
              </a:ext>
            </a:extLst>
          </p:cNvPr>
          <p:cNvSpPr txBox="1"/>
          <p:nvPr/>
        </p:nvSpPr>
        <p:spPr>
          <a:xfrm>
            <a:off x="7386593" y="5986161"/>
            <a:ext cx="218989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Virtual Layout Screen</a:t>
            </a:r>
          </a:p>
        </p:txBody>
      </p:sp>
      <p:pic>
        <p:nvPicPr>
          <p:cNvPr id="19" name="Picture 19" descr="A picture containing text&#10;&#10;Description automatically generated">
            <a:extLst>
              <a:ext uri="{FF2B5EF4-FFF2-40B4-BE49-F238E27FC236}">
                <a16:creationId xmlns:a16="http://schemas.microsoft.com/office/drawing/2014/main" id="{C0CF0801-3126-A35F-D11E-1A39CF0E3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0335" y="1872735"/>
            <a:ext cx="231457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690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A93A6-7903-8514-059F-3E68CC15D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/>
              <a:t>User Guide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754608FE-C9E1-4571-FB29-19F599065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107" y="1933462"/>
            <a:ext cx="2315056" cy="4114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12C880-9783-C074-B261-AF7D72A2C117}"/>
              </a:ext>
            </a:extLst>
          </p:cNvPr>
          <p:cNvSpPr txBox="1"/>
          <p:nvPr/>
        </p:nvSpPr>
        <p:spPr>
          <a:xfrm>
            <a:off x="5124659" y="2135274"/>
            <a:ext cx="5099538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q"/>
            </a:pPr>
            <a:r>
              <a:rPr lang="en-US" b="1"/>
              <a:t>Select</a:t>
            </a:r>
            <a:r>
              <a:rPr lang="en-US"/>
              <a:t> the item by long pressing on it and </a:t>
            </a:r>
            <a:r>
              <a:rPr lang="en-US" b="1"/>
              <a:t>drop it</a:t>
            </a:r>
            <a:r>
              <a:rPr lang="en-US"/>
              <a:t> into the red basket below.</a:t>
            </a:r>
          </a:p>
          <a:p>
            <a:pPr marL="285750" indent="-285750">
              <a:buFont typeface="Wingdings"/>
              <a:buChar char="q"/>
            </a:pPr>
            <a:endParaRPr lang="en-US"/>
          </a:p>
          <a:p>
            <a:pPr marL="285750" indent="-285750">
              <a:buFont typeface="Wingdings"/>
              <a:buChar char="q"/>
            </a:pPr>
            <a:r>
              <a:rPr lang="en-US"/>
              <a:t>Implement an infinite sideway scroll to move to the </a:t>
            </a:r>
            <a:r>
              <a:rPr lang="en-US" b="1"/>
              <a:t>next </a:t>
            </a:r>
            <a:r>
              <a:rPr lang="en-US"/>
              <a:t>shelf of items.</a:t>
            </a:r>
          </a:p>
          <a:p>
            <a:pPr marL="285750" indent="-285750">
              <a:buFont typeface="Wingdings"/>
              <a:buChar char="q"/>
            </a:pPr>
            <a:endParaRPr lang="en-US"/>
          </a:p>
          <a:p>
            <a:pPr marL="285750" indent="-285750">
              <a:buFont typeface="Wingdings"/>
              <a:buChar char="q"/>
            </a:pPr>
            <a:r>
              <a:rPr lang="en-US"/>
              <a:t>When the items are unavailable, they will be </a:t>
            </a:r>
            <a:r>
              <a:rPr lang="en-US" b="1"/>
              <a:t>grey out</a:t>
            </a:r>
            <a:r>
              <a:rPr lang="en-US"/>
              <a:t>.</a:t>
            </a:r>
          </a:p>
          <a:p>
            <a:pPr marL="285750" indent="-285750">
              <a:buFont typeface="Wingdings"/>
              <a:buChar char="q"/>
            </a:pPr>
            <a:endParaRPr lang="en-US"/>
          </a:p>
          <a:p>
            <a:pPr marL="285750" indent="-285750">
              <a:buFont typeface="Wingdings"/>
              <a:buChar char="q"/>
            </a:pPr>
            <a:r>
              <a:rPr lang="en-US"/>
              <a:t>The top menu are:</a:t>
            </a:r>
          </a:p>
          <a:p>
            <a:pPr marL="742950" lvl="1" indent="-285750">
              <a:buFont typeface="Wingdings"/>
              <a:buChar char="§"/>
            </a:pPr>
            <a:r>
              <a:rPr lang="en-US" sz="1400"/>
              <a:t>Return home button</a:t>
            </a:r>
          </a:p>
          <a:p>
            <a:pPr marL="742950" lvl="1" indent="-285750">
              <a:buFont typeface="Wingdings"/>
              <a:buChar char="§"/>
            </a:pPr>
            <a:r>
              <a:rPr lang="en-US" sz="1400"/>
              <a:t>Virtual layout button</a:t>
            </a:r>
          </a:p>
          <a:p>
            <a:pPr marL="742950" lvl="1" indent="-285750">
              <a:buFont typeface="Wingdings"/>
              <a:buChar char="§"/>
            </a:pPr>
            <a:r>
              <a:rPr lang="en-US" sz="1400"/>
              <a:t>Shopping cart button</a:t>
            </a:r>
          </a:p>
          <a:p>
            <a:pPr marL="800100" lvl="1" indent="-342900">
              <a:buAutoNum type="arabicPeriod"/>
            </a:pPr>
            <a:endParaRPr lang="en-US"/>
          </a:p>
          <a:p>
            <a:pPr marL="800100" lvl="1" indent="-342900">
              <a:buAutoNum type="arabicPeriod"/>
            </a:pPr>
            <a:endParaRPr lang="en-US"/>
          </a:p>
          <a:p>
            <a:pPr marL="800100" lvl="1" indent="-342900">
              <a:buAutoNum type="arabicPeriod"/>
            </a:pPr>
            <a:endParaRPr lang="en-US"/>
          </a:p>
          <a:p>
            <a:pPr marL="800100" lvl="1" indent="-342900">
              <a:buAutoNum type="arabicPeriod"/>
            </a:pP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4B3CE52-1F4F-4F74-CC0E-706530442874}"/>
              </a:ext>
            </a:extLst>
          </p:cNvPr>
          <p:cNvSpPr/>
          <p:nvPr/>
        </p:nvSpPr>
        <p:spPr>
          <a:xfrm>
            <a:off x="2787135" y="2505675"/>
            <a:ext cx="219676" cy="22654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DF1105B-2CC8-BAA3-626F-FB3908585662}"/>
              </a:ext>
            </a:extLst>
          </p:cNvPr>
          <p:cNvSpPr/>
          <p:nvPr/>
        </p:nvSpPr>
        <p:spPr>
          <a:xfrm>
            <a:off x="3624648" y="2505675"/>
            <a:ext cx="219676" cy="22654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EAA0C96-B94D-4DD1-53DC-A7C9F97E71CB}"/>
              </a:ext>
            </a:extLst>
          </p:cNvPr>
          <p:cNvSpPr/>
          <p:nvPr/>
        </p:nvSpPr>
        <p:spPr>
          <a:xfrm>
            <a:off x="4496486" y="2505675"/>
            <a:ext cx="219676" cy="22654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11301C-F7BA-0E5E-F0E5-E9B91CDE2262}"/>
              </a:ext>
            </a:extLst>
          </p:cNvPr>
          <p:cNvSpPr txBox="1"/>
          <p:nvPr/>
        </p:nvSpPr>
        <p:spPr>
          <a:xfrm>
            <a:off x="2608648" y="2375242"/>
            <a:ext cx="28832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>
                <a:solidFill>
                  <a:schemeClr val="accent2">
                    <a:lumMod val="75000"/>
                  </a:schemeClr>
                </a:solidFill>
              </a:rPr>
              <a:t>1.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311059-ACA7-1792-5261-FA3E71752A56}"/>
              </a:ext>
            </a:extLst>
          </p:cNvPr>
          <p:cNvSpPr txBox="1"/>
          <p:nvPr/>
        </p:nvSpPr>
        <p:spPr>
          <a:xfrm>
            <a:off x="3425567" y="2375242"/>
            <a:ext cx="28832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>
                <a:solidFill>
                  <a:schemeClr val="accent2">
                    <a:lumMod val="75000"/>
                  </a:schemeClr>
                </a:solidFill>
              </a:rPr>
              <a:t>2.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8D1A7A-6B7A-2EE5-7BED-6F6A2AF1DBF8}"/>
              </a:ext>
            </a:extLst>
          </p:cNvPr>
          <p:cNvSpPr txBox="1"/>
          <p:nvPr/>
        </p:nvSpPr>
        <p:spPr>
          <a:xfrm>
            <a:off x="4276810" y="2375242"/>
            <a:ext cx="28832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100">
                <a:solidFill>
                  <a:schemeClr val="accent2">
                    <a:lumMod val="75000"/>
                  </a:schemeClr>
                </a:solidFill>
              </a:rPr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40141461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_2SEEDS">
      <a:dk1>
        <a:srgbClr val="000000"/>
      </a:dk1>
      <a:lt1>
        <a:srgbClr val="FFFFFF"/>
      </a:lt1>
      <a:dk2>
        <a:srgbClr val="36251F"/>
      </a:dk2>
      <a:lt2>
        <a:srgbClr val="E2E6E8"/>
      </a:lt2>
      <a:accent1>
        <a:srgbClr val="B16C3B"/>
      </a:accent1>
      <a:accent2>
        <a:srgbClr val="C34D4D"/>
      </a:accent2>
      <a:accent3>
        <a:srgbClr val="B6A347"/>
      </a:accent3>
      <a:accent4>
        <a:srgbClr val="3BB1B1"/>
      </a:accent4>
      <a:accent5>
        <a:srgbClr val="4D92C3"/>
      </a:accent5>
      <a:accent6>
        <a:srgbClr val="3B4EB1"/>
      </a:accent6>
      <a:hlink>
        <a:srgbClr val="3E89BD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366</Words>
  <Application>Microsoft Office PowerPoint</Application>
  <PresentationFormat>Widescreen</PresentationFormat>
  <Paragraphs>64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Garamond</vt:lpstr>
      <vt:lpstr>Goudy Old Style</vt:lpstr>
      <vt:lpstr>Wingdings</vt:lpstr>
      <vt:lpstr>SavonVTI</vt:lpstr>
      <vt:lpstr>Smart SUSU Shop</vt:lpstr>
      <vt:lpstr>Theme</vt:lpstr>
      <vt:lpstr>Motivation</vt:lpstr>
      <vt:lpstr>Our Solution </vt:lpstr>
      <vt:lpstr>Working  Principle </vt:lpstr>
      <vt:lpstr>Software Implementation</vt:lpstr>
      <vt:lpstr>Envisioned User Interface</vt:lpstr>
      <vt:lpstr>User Guide</vt:lpstr>
      <vt:lpstr>User Guide</vt:lpstr>
      <vt:lpstr>PowerPoint Presentation</vt:lpstr>
      <vt:lpstr>PowerPoint Presentation</vt:lpstr>
      <vt:lpstr>Conclusion &amp; Future Work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 Law (ysl1n18)</dc:creator>
  <cp:lastModifiedBy> </cp:lastModifiedBy>
  <cp:revision>9</cp:revision>
  <dcterms:created xsi:type="dcterms:W3CDTF">2023-02-11T13:32:01Z</dcterms:created>
  <dcterms:modified xsi:type="dcterms:W3CDTF">2023-02-12T13:12:15Z</dcterms:modified>
</cp:coreProperties>
</file>

<file path=docProps/thumbnail.jpeg>
</file>